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546" r:id="rId3"/>
    <p:sldId id="655" r:id="rId4"/>
    <p:sldId id="369" r:id="rId5"/>
    <p:sldId id="724" r:id="rId6"/>
    <p:sldId id="725" r:id="rId7"/>
    <p:sldId id="726" r:id="rId8"/>
    <p:sldId id="727" r:id="rId9"/>
    <p:sldId id="728" r:id="rId10"/>
    <p:sldId id="729" r:id="rId11"/>
    <p:sldId id="730" r:id="rId12"/>
    <p:sldId id="731" r:id="rId13"/>
    <p:sldId id="732" r:id="rId14"/>
    <p:sldId id="733" r:id="rId15"/>
    <p:sldId id="734" r:id="rId16"/>
    <p:sldId id="735" r:id="rId17"/>
    <p:sldId id="736" r:id="rId18"/>
    <p:sldId id="737" r:id="rId19"/>
    <p:sldId id="738" r:id="rId20"/>
    <p:sldId id="739" r:id="rId21"/>
    <p:sldId id="740" r:id="rId22"/>
    <p:sldId id="741" r:id="rId23"/>
    <p:sldId id="742" r:id="rId24"/>
    <p:sldId id="743" r:id="rId25"/>
    <p:sldId id="744" r:id="rId26"/>
    <p:sldId id="745" r:id="rId27"/>
    <p:sldId id="746" r:id="rId28"/>
    <p:sldId id="747" r:id="rId29"/>
    <p:sldId id="406" r:id="rId30"/>
    <p:sldId id="751" r:id="rId31"/>
    <p:sldId id="771" r:id="rId32"/>
    <p:sldId id="772" r:id="rId33"/>
    <p:sldId id="773" r:id="rId34"/>
    <p:sldId id="774" r:id="rId35"/>
    <p:sldId id="775" r:id="rId36"/>
    <p:sldId id="776" r:id="rId37"/>
    <p:sldId id="777" r:id="rId38"/>
  </p:sldIdLst>
  <p:sldSz cx="12192000" cy="6858000"/>
  <p:notesSz cx="6858000" cy="9144000"/>
  <p:embeddedFontLst>
    <p:embeddedFont>
      <p:font typeface="Calibri" pitchFamily="34" charset="0"/>
      <p:regular r:id="rId39"/>
      <p:bold r:id="rId40"/>
      <p:italic r:id="rId41"/>
      <p:boldItalic r:id="rId42"/>
    </p:embeddedFont>
  </p:embeddedFontLst>
  <p:custDataLst>
    <p:tags r:id="rId4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CC"/>
    <a:srgbClr val="CCFFFF"/>
    <a:srgbClr val="CCFF99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14" autoAdjust="0"/>
    <p:restoredTop sz="94659" autoAdjust="0"/>
  </p:normalViewPr>
  <p:slideViewPr>
    <p:cSldViewPr>
      <p:cViewPr>
        <p:scale>
          <a:sx n="50" d="100"/>
          <a:sy n="50" d="100"/>
        </p:scale>
        <p:origin x="-1392" y="-3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08EB-E401-41C4-93BD-9E9C2A41C72A}" type="datetimeFigureOut">
              <a:rPr lang="ru-RU"/>
              <a:pPr>
                <a:defRPr/>
              </a:pPr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E126-8BA4-4580-9BAF-5CF32035A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1772-2B84-4FCB-8628-6B2DDF64D028}" type="datetimeFigureOut">
              <a:rPr lang="ru-RU"/>
              <a:pPr>
                <a:defRPr/>
              </a:pPr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1BFB-019E-4C91-BF31-AE0DA63E2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0D1D-55BD-4FE0-B486-C643BB780B7A}" type="datetimeFigureOut">
              <a:rPr lang="ru-RU"/>
              <a:pPr>
                <a:defRPr/>
              </a:pPr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8B303-9646-4318-9A48-F54F2EAB7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D1EE-FDFE-4800-81A7-271B86DB8F75}" type="datetimeFigureOut">
              <a:rPr lang="ru-RU"/>
              <a:pPr>
                <a:defRPr/>
              </a:pPr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9F44-6AB4-4B6B-AADE-104EAFD71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5146-FBA1-455E-A1B6-450C8BAB5BC6}" type="datetimeFigureOut">
              <a:rPr lang="ru-RU"/>
              <a:pPr>
                <a:defRPr/>
              </a:pPr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BF18-6AA0-4DBC-A5EB-3C647475C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9E14-A538-431E-8526-A3B7253E96AF}" type="datetimeFigureOut">
              <a:rPr lang="ru-RU"/>
              <a:pPr>
                <a:defRPr/>
              </a:pPr>
              <a:t>27.06.2022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B444-36ED-4C2A-96BB-4C7881DC2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C3A0-8974-4E5F-ABAC-756C65248BAE}" type="datetimeFigureOut">
              <a:rPr lang="ru-RU"/>
              <a:pPr>
                <a:defRPr/>
              </a:pPr>
              <a:t>27.06.2022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1573-F707-4AAA-824B-3D8C858F8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AC5A1-32AD-4FD3-9056-4BDB1778E88D}" type="datetimeFigureOut">
              <a:rPr lang="ru-RU"/>
              <a:pPr>
                <a:defRPr/>
              </a:pPr>
              <a:t>27.06.2022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C08C-FF1E-4BFD-95CB-4D2046685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ACA86-7810-4224-AF9E-6DFEF5A1D788}" type="datetimeFigureOut">
              <a:rPr lang="ru-RU"/>
              <a:pPr>
                <a:defRPr/>
              </a:pPr>
              <a:t>27.06.2022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BBDA-D43C-46ED-B14E-39BB9F8F4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6304-3BE1-433F-BC60-919C6BEB5EFC}" type="datetimeFigureOut">
              <a:rPr lang="ru-RU"/>
              <a:pPr>
                <a:defRPr/>
              </a:pPr>
              <a:t>27.06.2022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68F42-9577-4C59-86D8-7E749F922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0519-415E-4CD9-901B-06FEAA367BA3}" type="datetimeFigureOut">
              <a:rPr lang="ru-RU"/>
              <a:pPr>
                <a:defRPr/>
              </a:pPr>
              <a:t>27.06.2022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B0CF-706A-4B21-BCB7-A9EBF9C24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748585-7A09-47B5-8D01-A131789B07DA}" type="datetimeFigureOut">
              <a:rPr lang="ru-RU"/>
              <a:pPr>
                <a:defRPr/>
              </a:pPr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95D600-2933-4610-8BC0-B4E901241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2.png"/><Relationship Id="rId5" Type="http://schemas.openxmlformats.org/officeDocument/2006/relationships/audio" Target="../media/audio4.wav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8.png"/><Relationship Id="rId3" Type="http://schemas.openxmlformats.org/officeDocument/2006/relationships/audio" Target="../media/audio6.wav"/><Relationship Id="rId7" Type="http://schemas.openxmlformats.org/officeDocument/2006/relationships/audio" Target="../media/audio11.wav"/><Relationship Id="rId12" Type="http://schemas.openxmlformats.org/officeDocument/2006/relationships/image" Target="../media/image7.png"/><Relationship Id="rId17" Type="http://schemas.openxmlformats.org/officeDocument/2006/relationships/image" Target="../media/image5.png"/><Relationship Id="rId2" Type="http://schemas.openxmlformats.org/officeDocument/2006/relationships/audio" Target="../media/audio4.wav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6.png"/><Relationship Id="rId5" Type="http://schemas.openxmlformats.org/officeDocument/2006/relationships/audio" Target="../media/audio10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../media/audio9.wav"/><Relationship Id="rId9" Type="http://schemas.openxmlformats.org/officeDocument/2006/relationships/audio" Target="../media/audio5.wav"/><Relationship Id="rId1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14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17.png"/><Relationship Id="rId10" Type="http://schemas.openxmlformats.org/officeDocument/2006/relationships/image" Target="../media/image5.png"/><Relationship Id="rId4" Type="http://schemas.openxmlformats.org/officeDocument/2006/relationships/audio" Target="../media/audio15.wav"/><Relationship Id="rId9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14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18.png"/><Relationship Id="rId10" Type="http://schemas.openxmlformats.org/officeDocument/2006/relationships/image" Target="../media/image5.png"/><Relationship Id="rId4" Type="http://schemas.openxmlformats.org/officeDocument/2006/relationships/audio" Target="../media/audio15.wav"/><Relationship Id="rId9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14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19.png"/><Relationship Id="rId10" Type="http://schemas.openxmlformats.org/officeDocument/2006/relationships/image" Target="../media/image5.png"/><Relationship Id="rId4" Type="http://schemas.openxmlformats.org/officeDocument/2006/relationships/audio" Target="../media/audio15.wav"/><Relationship Id="rId9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14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20.png"/><Relationship Id="rId10" Type="http://schemas.openxmlformats.org/officeDocument/2006/relationships/image" Target="../media/image5.png"/><Relationship Id="rId4" Type="http://schemas.openxmlformats.org/officeDocument/2006/relationships/audio" Target="../media/audio15.wav"/><Relationship Id="rId9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14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21.png"/><Relationship Id="rId10" Type="http://schemas.openxmlformats.org/officeDocument/2006/relationships/image" Target="../media/image5.png"/><Relationship Id="rId4" Type="http://schemas.openxmlformats.org/officeDocument/2006/relationships/audio" Target="../media/audio15.wav"/><Relationship Id="rId9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14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22.png"/><Relationship Id="rId10" Type="http://schemas.openxmlformats.org/officeDocument/2006/relationships/image" Target="../media/image5.png"/><Relationship Id="rId4" Type="http://schemas.openxmlformats.org/officeDocument/2006/relationships/audio" Target="../media/audio15.wav"/><Relationship Id="rId9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14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23.png"/><Relationship Id="rId10" Type="http://schemas.openxmlformats.org/officeDocument/2006/relationships/image" Target="../media/image5.png"/><Relationship Id="rId4" Type="http://schemas.openxmlformats.org/officeDocument/2006/relationships/audio" Target="../media/audio15.wav"/><Relationship Id="rId9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14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audio" Target="../media/audio15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 bwMode="auto">
          <a:xfrm>
            <a:off x="0" y="2571744"/>
            <a:ext cx="12192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8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Школа</a:t>
            </a:r>
            <a:endParaRPr lang="ru-RU" sz="88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1064552" y="0"/>
            <a:ext cx="833327" cy="457050"/>
          </a:xfrm>
          <a:prstGeom prst="rightArrow">
            <a:avLst>
              <a:gd name="adj1" fmla="val 50000"/>
              <a:gd name="adj2" fmla="val 43681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0" y="4143380"/>
            <a:ext cx="1219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Там, где нет стрелок,</a:t>
            </a:r>
          </a:p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на другой слайд  переходить пробелом</a:t>
            </a:r>
            <a:endParaRPr lang="ru-RU" sz="4400" dirty="0">
              <a:solidFill>
                <a:srgbClr val="0033CC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0" y="1142984"/>
            <a:ext cx="12192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Die Schule</a:t>
            </a:r>
            <a:endParaRPr lang="ru-RU" sz="96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0" y="5643578"/>
            <a:ext cx="1219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 dirty="0" err="1">
                <a:solidFill>
                  <a:srgbClr val="006600"/>
                </a:solidFill>
                <a:cs typeface="Arial" charset="0"/>
              </a:rPr>
              <a:t>Хмеленок</a:t>
            </a:r>
            <a:r>
              <a:rPr lang="ru-RU" sz="4400" b="1" i="1" dirty="0">
                <a:solidFill>
                  <a:srgbClr val="006600"/>
                </a:solidFill>
                <a:cs typeface="Arial" charset="0"/>
              </a:rPr>
              <a:t> Николай Павлович, г. Городня</a:t>
            </a:r>
            <a:endParaRPr lang="ru-RU" sz="4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dasFenster0.wav">
            <a:hlinkClick r:id="" action="ppaction://media"/>
          </p:cNvPr>
          <p:cNvPicPr>
            <a:picLocks noRot="1" noChangeAspect="1"/>
          </p:cNvPicPr>
          <p:nvPr>
            <a:wavAudioFile r:embed="rId1" name="dasFenster0.wav"/>
          </p:nvPr>
        </p:nvPicPr>
        <p:blipFill>
          <a:blip r:embed="rId3"/>
          <a:stretch>
            <a:fillRect/>
          </a:stretch>
        </p:blipFill>
        <p:spPr>
          <a:xfrm>
            <a:off x="12739734" y="2643182"/>
            <a:ext cx="304800" cy="304800"/>
          </a:xfrm>
          <a:prstGeom prst="rect">
            <a:avLst/>
          </a:prstGeom>
        </p:spPr>
      </p:pic>
      <p:pic>
        <p:nvPicPr>
          <p:cNvPr id="13" name="Рисунок 12" descr="window0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9984" y="714356"/>
            <a:ext cx="2437385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window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84" y="714356"/>
            <a:ext cx="2437385" cy="2428892"/>
          </a:xfrm>
          <a:prstGeom prst="rect">
            <a:avLst/>
          </a:prstGeom>
        </p:spPr>
      </p:pic>
      <p:pic>
        <p:nvPicPr>
          <p:cNvPr id="33" name="Рисунок 32" descr="book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0644" y="1285860"/>
            <a:ext cx="3101723" cy="1643074"/>
          </a:xfrm>
          <a:prstGeom prst="rect">
            <a:avLst/>
          </a:prstGeom>
        </p:spPr>
      </p:pic>
      <p:pic>
        <p:nvPicPr>
          <p:cNvPr id="36" name="Рисунок 35" descr="ruler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0314" y="857232"/>
            <a:ext cx="2214578" cy="2302326"/>
          </a:xfrm>
          <a:prstGeom prst="rect">
            <a:avLst/>
          </a:prstGeom>
        </p:spPr>
      </p:pic>
      <p:pic>
        <p:nvPicPr>
          <p:cNvPr id="39" name="Рисунок 38" descr="klassenzimm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60" y="500042"/>
            <a:ext cx="3179570" cy="2857496"/>
          </a:xfrm>
          <a:prstGeom prst="rect">
            <a:avLst/>
          </a:prstGeom>
        </p:spPr>
      </p:pic>
      <p:pic>
        <p:nvPicPr>
          <p:cNvPr id="32" name="Рисунок 31" descr="dnevnik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9588" y="3571876"/>
            <a:ext cx="2391971" cy="2500330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7108" y="3714752"/>
            <a:ext cx="215944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Рисунок 49" descr="pictur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3190" y="3786190"/>
            <a:ext cx="2533014" cy="2214578"/>
          </a:xfrm>
          <a:prstGeom prst="rect">
            <a:avLst/>
          </a:prstGeom>
        </p:spPr>
      </p:pic>
      <p:pic>
        <p:nvPicPr>
          <p:cNvPr id="51" name="Рисунок 50" descr="shelf0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25024" y="3714752"/>
            <a:ext cx="2242119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window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84" y="714356"/>
            <a:ext cx="2437385" cy="2428892"/>
          </a:xfrm>
          <a:prstGeom prst="rect">
            <a:avLst/>
          </a:prstGeom>
        </p:spPr>
      </p:pic>
      <p:pic>
        <p:nvPicPr>
          <p:cNvPr id="33" name="Рисунок 32" descr="book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0644" y="1285860"/>
            <a:ext cx="3101723" cy="1643074"/>
          </a:xfrm>
          <a:prstGeom prst="rect">
            <a:avLst/>
          </a:prstGeom>
        </p:spPr>
      </p:pic>
      <p:pic>
        <p:nvPicPr>
          <p:cNvPr id="36" name="Рисунок 35" descr="ruler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0314" y="857232"/>
            <a:ext cx="2214578" cy="2302326"/>
          </a:xfrm>
          <a:prstGeom prst="rect">
            <a:avLst/>
          </a:prstGeom>
        </p:spPr>
      </p:pic>
      <p:pic>
        <p:nvPicPr>
          <p:cNvPr id="32" name="Рисунок 31" descr="dnevnik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9588" y="3571876"/>
            <a:ext cx="2391971" cy="2500330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7108" y="3714752"/>
            <a:ext cx="215944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Рисунок 49" descr="pictu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53190" y="3786190"/>
            <a:ext cx="2533014" cy="2214578"/>
          </a:xfrm>
          <a:prstGeom prst="rect">
            <a:avLst/>
          </a:prstGeom>
        </p:spPr>
      </p:pic>
      <p:pic>
        <p:nvPicPr>
          <p:cNvPr id="51" name="Рисунок 50" descr="shelf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25024" y="3714752"/>
            <a:ext cx="2242119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 Klassenzimmer.wav">
            <a:hlinkClick r:id="" action="ppaction://media"/>
          </p:cNvPr>
          <p:cNvPicPr>
            <a:picLocks noRot="1" noChangeAspect="1"/>
          </p:cNvPicPr>
          <p:nvPr>
            <a:wavAudioFile r:embed="rId1" name="das Klassenzimmer.wav"/>
          </p:nvPr>
        </p:nvPicPr>
        <p:blipFill>
          <a:blip r:embed="rId3"/>
          <a:stretch>
            <a:fillRect/>
          </a:stretch>
        </p:blipFill>
        <p:spPr>
          <a:xfrm>
            <a:off x="12525420" y="1643050"/>
            <a:ext cx="304800" cy="304800"/>
          </a:xfrm>
          <a:prstGeom prst="rect">
            <a:avLst/>
          </a:prstGeom>
        </p:spPr>
      </p:pic>
      <p:pic>
        <p:nvPicPr>
          <p:cNvPr id="11" name="Рисунок 10" descr="klassenzimm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960" y="500042"/>
            <a:ext cx="3179570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window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84" y="714356"/>
            <a:ext cx="2437385" cy="2428892"/>
          </a:xfrm>
          <a:prstGeom prst="rect">
            <a:avLst/>
          </a:prstGeom>
        </p:spPr>
      </p:pic>
      <p:pic>
        <p:nvPicPr>
          <p:cNvPr id="33" name="Рисунок 32" descr="book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0644" y="1285860"/>
            <a:ext cx="3101723" cy="1643074"/>
          </a:xfrm>
          <a:prstGeom prst="rect">
            <a:avLst/>
          </a:prstGeom>
        </p:spPr>
      </p:pic>
      <p:pic>
        <p:nvPicPr>
          <p:cNvPr id="36" name="Рисунок 35" descr="ruler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0314" y="857232"/>
            <a:ext cx="2214578" cy="2302326"/>
          </a:xfrm>
          <a:prstGeom prst="rect">
            <a:avLst/>
          </a:prstGeom>
        </p:spPr>
      </p:pic>
      <p:pic>
        <p:nvPicPr>
          <p:cNvPr id="39" name="Рисунок 38" descr="klassenzimm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60" y="500042"/>
            <a:ext cx="3179570" cy="2857496"/>
          </a:xfrm>
          <a:prstGeom prst="rect">
            <a:avLst/>
          </a:prstGeom>
        </p:spPr>
      </p:pic>
      <p:pic>
        <p:nvPicPr>
          <p:cNvPr id="32" name="Рисунок 31" descr="dnevnik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9588" y="3571876"/>
            <a:ext cx="2391971" cy="2500330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7108" y="3714752"/>
            <a:ext cx="215944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Рисунок 49" descr="pictur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3190" y="3786190"/>
            <a:ext cx="2533014" cy="2214578"/>
          </a:xfrm>
          <a:prstGeom prst="rect">
            <a:avLst/>
          </a:prstGeom>
        </p:spPr>
      </p:pic>
      <p:pic>
        <p:nvPicPr>
          <p:cNvPr id="51" name="Рисунок 50" descr="shelf0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25024" y="3714752"/>
            <a:ext cx="2242119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window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84" y="714356"/>
            <a:ext cx="2437385" cy="2428892"/>
          </a:xfrm>
          <a:prstGeom prst="rect">
            <a:avLst/>
          </a:prstGeom>
        </p:spPr>
      </p:pic>
      <p:pic>
        <p:nvPicPr>
          <p:cNvPr id="33" name="Рисунок 32" descr="book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0644" y="1285860"/>
            <a:ext cx="3101723" cy="1643074"/>
          </a:xfrm>
          <a:prstGeom prst="rect">
            <a:avLst/>
          </a:prstGeom>
        </p:spPr>
      </p:pic>
      <p:pic>
        <p:nvPicPr>
          <p:cNvPr id="36" name="Рисунок 35" descr="ruler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0314" y="857232"/>
            <a:ext cx="2214578" cy="2302326"/>
          </a:xfrm>
          <a:prstGeom prst="rect">
            <a:avLst/>
          </a:prstGeom>
        </p:spPr>
      </p:pic>
      <p:pic>
        <p:nvPicPr>
          <p:cNvPr id="39" name="Рисунок 38" descr="klassenzimm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60" y="500042"/>
            <a:ext cx="3179570" cy="2857496"/>
          </a:xfrm>
          <a:prstGeom prst="rect">
            <a:avLst/>
          </a:prstGeom>
        </p:spPr>
      </p:pic>
      <p:pic>
        <p:nvPicPr>
          <p:cNvPr id="32" name="Рисунок 31" descr="dnevnik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9588" y="3571876"/>
            <a:ext cx="2391971" cy="2500330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7108" y="3714752"/>
            <a:ext cx="215944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Рисунок 50" descr="shelf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25024" y="3714752"/>
            <a:ext cx="2242119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as Bild1.wav">
            <a:hlinkClick r:id="" action="ppaction://media"/>
          </p:cNvPr>
          <p:cNvPicPr>
            <a:picLocks noRot="1" noChangeAspect="1"/>
          </p:cNvPicPr>
          <p:nvPr>
            <a:wavAudioFile r:embed="rId1" name="das Bild1.wav"/>
          </p:nvPr>
        </p:nvPicPr>
        <p:blipFill>
          <a:blip r:embed="rId3"/>
          <a:stretch>
            <a:fillRect/>
          </a:stretch>
        </p:blipFill>
        <p:spPr>
          <a:xfrm>
            <a:off x="12668296" y="2285992"/>
            <a:ext cx="304800" cy="304800"/>
          </a:xfrm>
          <a:prstGeom prst="rect">
            <a:avLst/>
          </a:prstGeom>
        </p:spPr>
      </p:pic>
      <p:pic>
        <p:nvPicPr>
          <p:cNvPr id="12" name="Рисунок 11" descr="pic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3190" y="3786190"/>
            <a:ext cx="2533014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window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84" y="714356"/>
            <a:ext cx="2437385" cy="2428892"/>
          </a:xfrm>
          <a:prstGeom prst="rect">
            <a:avLst/>
          </a:prstGeom>
        </p:spPr>
      </p:pic>
      <p:pic>
        <p:nvPicPr>
          <p:cNvPr id="33" name="Рисунок 32" descr="book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0644" y="1285860"/>
            <a:ext cx="3101723" cy="1643074"/>
          </a:xfrm>
          <a:prstGeom prst="rect">
            <a:avLst/>
          </a:prstGeom>
        </p:spPr>
      </p:pic>
      <p:pic>
        <p:nvPicPr>
          <p:cNvPr id="36" name="Рисунок 35" descr="ruler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0314" y="857232"/>
            <a:ext cx="2214578" cy="2302326"/>
          </a:xfrm>
          <a:prstGeom prst="rect">
            <a:avLst/>
          </a:prstGeom>
        </p:spPr>
      </p:pic>
      <p:pic>
        <p:nvPicPr>
          <p:cNvPr id="39" name="Рисунок 38" descr="klassenzimm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60" y="500042"/>
            <a:ext cx="3179570" cy="2857496"/>
          </a:xfrm>
          <a:prstGeom prst="rect">
            <a:avLst/>
          </a:prstGeom>
        </p:spPr>
      </p:pic>
      <p:pic>
        <p:nvPicPr>
          <p:cNvPr id="32" name="Рисунок 31" descr="dnevnik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9588" y="3571876"/>
            <a:ext cx="2391971" cy="2500330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7108" y="3714752"/>
            <a:ext cx="215944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Рисунок 49" descr="pictur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3190" y="3786190"/>
            <a:ext cx="2533014" cy="2214578"/>
          </a:xfrm>
          <a:prstGeom prst="rect">
            <a:avLst/>
          </a:prstGeom>
        </p:spPr>
      </p:pic>
      <p:pic>
        <p:nvPicPr>
          <p:cNvPr id="51" name="Рисунок 50" descr="shelf0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25024" y="3714752"/>
            <a:ext cx="2242119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window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84" y="714356"/>
            <a:ext cx="2437385" cy="2428892"/>
          </a:xfrm>
          <a:prstGeom prst="rect">
            <a:avLst/>
          </a:prstGeom>
        </p:spPr>
      </p:pic>
      <p:pic>
        <p:nvPicPr>
          <p:cNvPr id="33" name="Рисунок 32" descr="book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0644" y="1285860"/>
            <a:ext cx="3101723" cy="1643074"/>
          </a:xfrm>
          <a:prstGeom prst="rect">
            <a:avLst/>
          </a:prstGeom>
        </p:spPr>
      </p:pic>
      <p:pic>
        <p:nvPicPr>
          <p:cNvPr id="36" name="Рисунок 35" descr="ruler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0314" y="857232"/>
            <a:ext cx="2214578" cy="2302326"/>
          </a:xfrm>
          <a:prstGeom prst="rect">
            <a:avLst/>
          </a:prstGeom>
        </p:spPr>
      </p:pic>
      <p:pic>
        <p:nvPicPr>
          <p:cNvPr id="39" name="Рисунок 38" descr="klassenzimm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60" y="500042"/>
            <a:ext cx="3179570" cy="2857496"/>
          </a:xfrm>
          <a:prstGeom prst="rect">
            <a:avLst/>
          </a:prstGeom>
        </p:spPr>
      </p:pic>
      <p:pic>
        <p:nvPicPr>
          <p:cNvPr id="32" name="Рисунок 31" descr="dnevnik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9588" y="3571876"/>
            <a:ext cx="2391971" cy="2500330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7108" y="3714752"/>
            <a:ext cx="215944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Рисунок 49" descr="pictur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3190" y="3786190"/>
            <a:ext cx="2533014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as_Regal.wav">
            <a:hlinkClick r:id="" action="ppaction://media"/>
          </p:cNvPr>
          <p:cNvPicPr>
            <a:picLocks noRot="1" noChangeAspect="1"/>
          </p:cNvPicPr>
          <p:nvPr>
            <a:wavAudioFile r:embed="rId1" name="das_Regal.wav"/>
          </p:nvPr>
        </p:nvPicPr>
        <p:blipFill>
          <a:blip r:embed="rId3"/>
          <a:stretch>
            <a:fillRect/>
          </a:stretch>
        </p:blipFill>
        <p:spPr>
          <a:xfrm>
            <a:off x="12596858" y="3357562"/>
            <a:ext cx="304800" cy="304800"/>
          </a:xfrm>
          <a:prstGeom prst="rect">
            <a:avLst/>
          </a:prstGeom>
        </p:spPr>
      </p:pic>
      <p:pic>
        <p:nvPicPr>
          <p:cNvPr id="12" name="Рисунок 11" descr="shelf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5024" y="3714752"/>
            <a:ext cx="2242119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2786058"/>
            <a:ext cx="33813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Klassen-zimmer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596066" y="3000372"/>
            <a:ext cx="28575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Lineal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381356" y="3000372"/>
            <a:ext cx="32147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Fenster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1" name="Рисунок 20" descr="window00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24298" y="357166"/>
            <a:ext cx="2240053" cy="2232248"/>
          </a:xfrm>
          <a:prstGeom prst="rect">
            <a:avLst/>
          </a:prstGeom>
        </p:spPr>
      </p:pic>
      <p:pic>
        <p:nvPicPr>
          <p:cNvPr id="33" name="Рисунок 32" descr="book-0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090277" y="928670"/>
            <a:ext cx="3101723" cy="1643074"/>
          </a:xfrm>
          <a:prstGeom prst="rect">
            <a:avLst/>
          </a:prstGeom>
        </p:spPr>
      </p:pic>
      <p:pic>
        <p:nvPicPr>
          <p:cNvPr id="36" name="Рисунок 35" descr="ruler0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38942" y="428604"/>
            <a:ext cx="2214578" cy="2302326"/>
          </a:xfrm>
          <a:prstGeom prst="rect">
            <a:avLst/>
          </a:prstGeom>
        </p:spPr>
      </p:pic>
      <p:pic>
        <p:nvPicPr>
          <p:cNvPr id="39" name="Рисунок 38" descr="klassenzimm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3179570" cy="2857496"/>
          </a:xfrm>
          <a:prstGeom prst="rect">
            <a:avLst/>
          </a:prstGeom>
        </p:spPr>
      </p:pic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9525024" y="3000372"/>
            <a:ext cx="26669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Buch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2" name="Рисунок 31" descr="dnevnik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95274" y="4071942"/>
            <a:ext cx="2138385" cy="2235256"/>
          </a:xfrm>
          <a:prstGeom prst="rect">
            <a:avLst/>
          </a:prstGeom>
        </p:spPr>
      </p:pic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0" y="6150114"/>
            <a:ext cx="35956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Tagebuch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24298" y="3857628"/>
            <a:ext cx="196890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3595670" y="6150114"/>
            <a:ext cx="25717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Heft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6453189" y="6150114"/>
            <a:ext cx="27164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Bild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50" name="Рисунок 49" descr="picture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738942" y="3929066"/>
            <a:ext cx="2381224" cy="2081870"/>
          </a:xfrm>
          <a:prstGeom prst="rect">
            <a:avLst/>
          </a:prstGeom>
        </p:spPr>
      </p:pic>
      <p:pic>
        <p:nvPicPr>
          <p:cNvPr id="51" name="Рисунок 50" descr="shelf03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739338" y="4000504"/>
            <a:ext cx="1891788" cy="1928826"/>
          </a:xfrm>
          <a:prstGeom prst="rect">
            <a:avLst/>
          </a:prstGeom>
        </p:spPr>
      </p:pic>
      <p:sp>
        <p:nvSpPr>
          <p:cNvPr id="52" name="Rectangle 1"/>
          <p:cNvSpPr>
            <a:spLocks noChangeArrowheads="1"/>
          </p:cNvSpPr>
          <p:nvPr/>
        </p:nvSpPr>
        <p:spPr bwMode="auto">
          <a:xfrm>
            <a:off x="9310710" y="6150114"/>
            <a:ext cx="28812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Regal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s Klassenzi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s Fens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_Line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s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sTage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asHe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as Bil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asReg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  <p:bldP spid="40" grpId="0"/>
      <p:bldP spid="37" grpId="0"/>
      <p:bldP spid="48" grpId="0"/>
      <p:bldP spid="49" grpId="0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window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84" y="714356"/>
            <a:ext cx="2437385" cy="2428892"/>
          </a:xfrm>
          <a:prstGeom prst="rect">
            <a:avLst/>
          </a:prstGeom>
        </p:spPr>
      </p:pic>
      <p:pic>
        <p:nvPicPr>
          <p:cNvPr id="33" name="Рисунок 32" descr="book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0644" y="1285860"/>
            <a:ext cx="3101723" cy="1643074"/>
          </a:xfrm>
          <a:prstGeom prst="rect">
            <a:avLst/>
          </a:prstGeom>
        </p:spPr>
      </p:pic>
      <p:pic>
        <p:nvPicPr>
          <p:cNvPr id="36" name="Рисунок 35" descr="ruler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0314" y="857232"/>
            <a:ext cx="2214578" cy="2302326"/>
          </a:xfrm>
          <a:prstGeom prst="rect">
            <a:avLst/>
          </a:prstGeom>
        </p:spPr>
      </p:pic>
      <p:pic>
        <p:nvPicPr>
          <p:cNvPr id="39" name="Рисунок 38" descr="klassenzimm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60" y="500042"/>
            <a:ext cx="3179570" cy="2857496"/>
          </a:xfrm>
          <a:prstGeom prst="rect">
            <a:avLst/>
          </a:prstGeom>
        </p:spPr>
      </p:pic>
      <p:pic>
        <p:nvPicPr>
          <p:cNvPr id="32" name="Рисунок 31" descr="dnevnik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9588" y="3571876"/>
            <a:ext cx="2391971" cy="2500330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7108" y="3714752"/>
            <a:ext cx="215944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Рисунок 49" descr="pictur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3190" y="3786190"/>
            <a:ext cx="2533014" cy="2214578"/>
          </a:xfrm>
          <a:prstGeom prst="rect">
            <a:avLst/>
          </a:prstGeom>
        </p:spPr>
      </p:pic>
      <p:pic>
        <p:nvPicPr>
          <p:cNvPr id="51" name="Рисунок 50" descr="shelf0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25024" y="3714752"/>
            <a:ext cx="2242119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window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84" y="714356"/>
            <a:ext cx="2437385" cy="2428892"/>
          </a:xfrm>
          <a:prstGeom prst="rect">
            <a:avLst/>
          </a:prstGeom>
        </p:spPr>
      </p:pic>
      <p:pic>
        <p:nvPicPr>
          <p:cNvPr id="36" name="Рисунок 35" descr="ruler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0314" y="857232"/>
            <a:ext cx="2214578" cy="2302326"/>
          </a:xfrm>
          <a:prstGeom prst="rect">
            <a:avLst/>
          </a:prstGeom>
        </p:spPr>
      </p:pic>
      <p:pic>
        <p:nvPicPr>
          <p:cNvPr id="39" name="Рисунок 38" descr="klassenzimm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960" y="500042"/>
            <a:ext cx="3179570" cy="2857496"/>
          </a:xfrm>
          <a:prstGeom prst="rect">
            <a:avLst/>
          </a:prstGeom>
        </p:spPr>
      </p:pic>
      <p:pic>
        <p:nvPicPr>
          <p:cNvPr id="32" name="Рисунок 31" descr="dnevnik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9588" y="3571876"/>
            <a:ext cx="2391971" cy="2500330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7108" y="3714752"/>
            <a:ext cx="215944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Рисунок 49" descr="pictu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53190" y="3786190"/>
            <a:ext cx="2533014" cy="2214578"/>
          </a:xfrm>
          <a:prstGeom prst="rect">
            <a:avLst/>
          </a:prstGeom>
        </p:spPr>
      </p:pic>
      <p:pic>
        <p:nvPicPr>
          <p:cNvPr id="51" name="Рисунок 50" descr="shelf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25024" y="3714752"/>
            <a:ext cx="2242119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 Buch.wav">
            <a:hlinkClick r:id="" action="ppaction://media"/>
          </p:cNvPr>
          <p:cNvPicPr>
            <a:picLocks noRot="1" noChangeAspect="1"/>
          </p:cNvPicPr>
          <p:nvPr>
            <a:wavAudioFile r:embed="rId1" name="das Buch.wav"/>
          </p:nvPr>
        </p:nvPicPr>
        <p:blipFill>
          <a:blip r:embed="rId3"/>
          <a:stretch>
            <a:fillRect/>
          </a:stretch>
        </p:blipFill>
        <p:spPr>
          <a:xfrm>
            <a:off x="12596858" y="1785926"/>
            <a:ext cx="304800" cy="304800"/>
          </a:xfrm>
          <a:prstGeom prst="rect">
            <a:avLst/>
          </a:prstGeom>
        </p:spPr>
      </p:pic>
      <p:pic>
        <p:nvPicPr>
          <p:cNvPr id="11" name="Рисунок 10" descr="book-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10644" y="1285860"/>
            <a:ext cx="3101723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window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84" y="714356"/>
            <a:ext cx="2437385" cy="2428892"/>
          </a:xfrm>
          <a:prstGeom prst="rect">
            <a:avLst/>
          </a:prstGeom>
        </p:spPr>
      </p:pic>
      <p:pic>
        <p:nvPicPr>
          <p:cNvPr id="33" name="Рисунок 32" descr="book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0644" y="1285860"/>
            <a:ext cx="3101723" cy="1643074"/>
          </a:xfrm>
          <a:prstGeom prst="rect">
            <a:avLst/>
          </a:prstGeom>
        </p:spPr>
      </p:pic>
      <p:pic>
        <p:nvPicPr>
          <p:cNvPr id="36" name="Рисунок 35" descr="ruler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0314" y="857232"/>
            <a:ext cx="2214578" cy="2302326"/>
          </a:xfrm>
          <a:prstGeom prst="rect">
            <a:avLst/>
          </a:prstGeom>
        </p:spPr>
      </p:pic>
      <p:pic>
        <p:nvPicPr>
          <p:cNvPr id="39" name="Рисунок 38" descr="klassenzimm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60" y="500042"/>
            <a:ext cx="3179570" cy="2857496"/>
          </a:xfrm>
          <a:prstGeom prst="rect">
            <a:avLst/>
          </a:prstGeom>
        </p:spPr>
      </p:pic>
      <p:pic>
        <p:nvPicPr>
          <p:cNvPr id="32" name="Рисунок 31" descr="dnevnik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9588" y="3571876"/>
            <a:ext cx="2391971" cy="2500330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7108" y="3714752"/>
            <a:ext cx="215944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Рисунок 49" descr="pictur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3190" y="3786190"/>
            <a:ext cx="2533014" cy="2214578"/>
          </a:xfrm>
          <a:prstGeom prst="rect">
            <a:avLst/>
          </a:prstGeom>
        </p:spPr>
      </p:pic>
      <p:pic>
        <p:nvPicPr>
          <p:cNvPr id="51" name="Рисунок 50" descr="shelf0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25024" y="3714752"/>
            <a:ext cx="2242119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window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84" y="714356"/>
            <a:ext cx="2437385" cy="2428892"/>
          </a:xfrm>
          <a:prstGeom prst="rect">
            <a:avLst/>
          </a:prstGeom>
        </p:spPr>
      </p:pic>
      <p:pic>
        <p:nvPicPr>
          <p:cNvPr id="33" name="Рисунок 32" descr="book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0644" y="1285860"/>
            <a:ext cx="3101723" cy="1643074"/>
          </a:xfrm>
          <a:prstGeom prst="rect">
            <a:avLst/>
          </a:prstGeom>
        </p:spPr>
      </p:pic>
      <p:pic>
        <p:nvPicPr>
          <p:cNvPr id="36" name="Рисунок 35" descr="ruler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0314" y="857232"/>
            <a:ext cx="2214578" cy="2302326"/>
          </a:xfrm>
          <a:prstGeom prst="rect">
            <a:avLst/>
          </a:prstGeom>
        </p:spPr>
      </p:pic>
      <p:pic>
        <p:nvPicPr>
          <p:cNvPr id="39" name="Рисунок 38" descr="klassenzimm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60" y="500042"/>
            <a:ext cx="3179570" cy="2857496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7108" y="3714752"/>
            <a:ext cx="215944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Рисунок 49" descr="pictu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53190" y="3786190"/>
            <a:ext cx="2533014" cy="2214578"/>
          </a:xfrm>
          <a:prstGeom prst="rect">
            <a:avLst/>
          </a:prstGeom>
        </p:spPr>
      </p:pic>
      <p:pic>
        <p:nvPicPr>
          <p:cNvPr id="51" name="Рисунок 50" descr="shelf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25024" y="3714752"/>
            <a:ext cx="2242119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Tagebuch.wav">
            <a:hlinkClick r:id="" action="ppaction://media"/>
          </p:cNvPr>
          <p:cNvPicPr>
            <a:picLocks noRot="1" noChangeAspect="1"/>
          </p:cNvPicPr>
          <p:nvPr>
            <a:wavAudioFile r:embed="rId1" name="dasTagebuch.wav"/>
          </p:nvPr>
        </p:nvPicPr>
        <p:blipFill>
          <a:blip r:embed="rId3"/>
          <a:stretch>
            <a:fillRect/>
          </a:stretch>
        </p:blipFill>
        <p:spPr>
          <a:xfrm>
            <a:off x="12596858" y="2643182"/>
            <a:ext cx="304800" cy="304800"/>
          </a:xfrm>
          <a:prstGeom prst="rect">
            <a:avLst/>
          </a:prstGeom>
        </p:spPr>
      </p:pic>
      <p:pic>
        <p:nvPicPr>
          <p:cNvPr id="11" name="Рисунок 10" descr="dnevnik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588" y="3571876"/>
            <a:ext cx="2391971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window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84" y="714356"/>
            <a:ext cx="2437385" cy="2428892"/>
          </a:xfrm>
          <a:prstGeom prst="rect">
            <a:avLst/>
          </a:prstGeom>
        </p:spPr>
      </p:pic>
      <p:pic>
        <p:nvPicPr>
          <p:cNvPr id="33" name="Рисунок 32" descr="book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0644" y="1285860"/>
            <a:ext cx="3101723" cy="1643074"/>
          </a:xfrm>
          <a:prstGeom prst="rect">
            <a:avLst/>
          </a:prstGeom>
        </p:spPr>
      </p:pic>
      <p:pic>
        <p:nvPicPr>
          <p:cNvPr id="36" name="Рисунок 35" descr="ruler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0314" y="857232"/>
            <a:ext cx="2214578" cy="2302326"/>
          </a:xfrm>
          <a:prstGeom prst="rect">
            <a:avLst/>
          </a:prstGeom>
        </p:spPr>
      </p:pic>
      <p:pic>
        <p:nvPicPr>
          <p:cNvPr id="39" name="Рисунок 38" descr="klassenzimm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60" y="500042"/>
            <a:ext cx="3179570" cy="2857496"/>
          </a:xfrm>
          <a:prstGeom prst="rect">
            <a:avLst/>
          </a:prstGeom>
        </p:spPr>
      </p:pic>
      <p:pic>
        <p:nvPicPr>
          <p:cNvPr id="32" name="Рисунок 31" descr="dnevnik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9588" y="3571876"/>
            <a:ext cx="2391971" cy="2500330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7108" y="3714752"/>
            <a:ext cx="215944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Рисунок 49" descr="pictur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3190" y="3786190"/>
            <a:ext cx="2533014" cy="2214578"/>
          </a:xfrm>
          <a:prstGeom prst="rect">
            <a:avLst/>
          </a:prstGeom>
        </p:spPr>
      </p:pic>
      <p:pic>
        <p:nvPicPr>
          <p:cNvPr id="51" name="Рисунок 50" descr="shelf0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25024" y="3714752"/>
            <a:ext cx="2242119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window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84" y="714356"/>
            <a:ext cx="2437385" cy="2428892"/>
          </a:xfrm>
          <a:prstGeom prst="rect">
            <a:avLst/>
          </a:prstGeom>
        </p:spPr>
      </p:pic>
      <p:pic>
        <p:nvPicPr>
          <p:cNvPr id="33" name="Рисунок 32" descr="book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0644" y="1285860"/>
            <a:ext cx="3101723" cy="1643074"/>
          </a:xfrm>
          <a:prstGeom prst="rect">
            <a:avLst/>
          </a:prstGeom>
        </p:spPr>
      </p:pic>
      <p:pic>
        <p:nvPicPr>
          <p:cNvPr id="39" name="Рисунок 38" descr="klassenzimm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960" y="500042"/>
            <a:ext cx="3179570" cy="2857496"/>
          </a:xfrm>
          <a:prstGeom prst="rect">
            <a:avLst/>
          </a:prstGeom>
        </p:spPr>
      </p:pic>
      <p:pic>
        <p:nvPicPr>
          <p:cNvPr id="32" name="Рисунок 31" descr="dnevnik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9588" y="3571876"/>
            <a:ext cx="2391971" cy="2500330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7108" y="3714752"/>
            <a:ext cx="215944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Рисунок 49" descr="pictu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53190" y="3786190"/>
            <a:ext cx="2533014" cy="2214578"/>
          </a:xfrm>
          <a:prstGeom prst="rect">
            <a:avLst/>
          </a:prstGeom>
        </p:spPr>
      </p:pic>
      <p:pic>
        <p:nvPicPr>
          <p:cNvPr id="51" name="Рисунок 50" descr="shelf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25024" y="3714752"/>
            <a:ext cx="2242119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_Lineal.wav">
            <a:hlinkClick r:id="" action="ppaction://media"/>
          </p:cNvPr>
          <p:cNvPicPr>
            <a:picLocks noRot="1" noChangeAspect="1"/>
          </p:cNvPicPr>
          <p:nvPr>
            <a:wavAudioFile r:embed="rId1" name="das_Lineal.wav"/>
          </p:nvPr>
        </p:nvPicPr>
        <p:blipFill>
          <a:blip r:embed="rId3"/>
          <a:stretch>
            <a:fillRect/>
          </a:stretch>
        </p:blipFill>
        <p:spPr>
          <a:xfrm>
            <a:off x="12525420" y="2643182"/>
            <a:ext cx="304800" cy="304800"/>
          </a:xfrm>
          <a:prstGeom prst="rect">
            <a:avLst/>
          </a:prstGeom>
        </p:spPr>
      </p:pic>
      <p:pic>
        <p:nvPicPr>
          <p:cNvPr id="11" name="Рисунок 10" descr="ruler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0314" y="857232"/>
            <a:ext cx="2214578" cy="2302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481282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ru-RU" altLang="ru-RU" sz="8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Покажи, что назвали</a:t>
            </a:r>
            <a:endParaRPr lang="en-US" altLang="ru-RU" sz="8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Штриховая стрелка вправо 2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book-0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928670"/>
            <a:ext cx="3101723" cy="1643074"/>
          </a:xfrm>
          <a:prstGeom prst="rect">
            <a:avLst/>
          </a:prstGeom>
        </p:spPr>
      </p:pic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3286148" y="0"/>
            <a:ext cx="25717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Heft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309522" y="0"/>
            <a:ext cx="27146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Buch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38546" y="857232"/>
            <a:ext cx="196890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Рисунок 23" descr="pictur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69228" y="857232"/>
            <a:ext cx="2381224" cy="2081870"/>
          </a:xfrm>
          <a:prstGeom prst="rect">
            <a:avLst/>
          </a:prstGeom>
        </p:spPr>
      </p:pic>
      <p:pic>
        <p:nvPicPr>
          <p:cNvPr id="26" name="Рисунок 25" descr="shelf0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469624" y="928670"/>
            <a:ext cx="1891788" cy="1928826"/>
          </a:xfrm>
          <a:prstGeom prst="rect">
            <a:avLst/>
          </a:prstGeom>
        </p:spPr>
      </p:pic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6143667" y="0"/>
            <a:ext cx="27164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Bild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9001188" y="0"/>
            <a:ext cx="28812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Regal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1" name="Рисунок 30" descr="window004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95736" y="3929066"/>
            <a:ext cx="2580760" cy="2571768"/>
          </a:xfrm>
          <a:prstGeom prst="rect">
            <a:avLst/>
          </a:prstGeom>
        </p:spPr>
      </p:pic>
      <p:pic>
        <p:nvPicPr>
          <p:cNvPr id="33" name="Рисунок 32" descr="ruler0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453322" y="3857628"/>
            <a:ext cx="2542466" cy="2643206"/>
          </a:xfrm>
          <a:prstGeom prst="rect">
            <a:avLst/>
          </a:prstGeom>
        </p:spPr>
      </p:pic>
      <p:pic>
        <p:nvPicPr>
          <p:cNvPr id="34" name="Рисунок 33" descr="klassenzimmer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9522" y="4000504"/>
            <a:ext cx="3179570" cy="2857496"/>
          </a:xfrm>
          <a:prstGeom prst="rect">
            <a:avLst/>
          </a:prstGeom>
        </p:spPr>
      </p:pic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0" y="2786058"/>
            <a:ext cx="33813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Klassen-zimmer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6738942" y="2928934"/>
            <a:ext cx="28575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Lineal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3524232" y="3000372"/>
            <a:ext cx="30718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Fenster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9596462" y="2786058"/>
            <a:ext cx="25955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Tage-buch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6" name="Рисунок 45" descr="dnevnik0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739338" y="4143380"/>
            <a:ext cx="2138385" cy="2235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s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sHe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_Bi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s_Reg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s Klassenzi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asFenster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as_Line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asTage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28" grpId="0"/>
      <p:bldP spid="29" grpId="0"/>
      <p:bldP spid="35" grpId="0"/>
      <p:bldP spid="40" grpId="0"/>
      <p:bldP spid="43" grpId="0"/>
      <p:bldP spid="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 Bild1.wav">
            <a:hlinkClick r:id="" action="ppaction://media"/>
          </p:cNvPr>
          <p:cNvPicPr>
            <a:picLocks noRot="1" noChangeAspect="1"/>
          </p:cNvPicPr>
          <p:nvPr>
            <a:wavAudioFile r:embed="rId1" name="das Bild1.wav"/>
          </p:nvPr>
        </p:nvPicPr>
        <p:blipFill>
          <a:blip r:embed="rId5"/>
          <a:stretch>
            <a:fillRect/>
          </a:stretch>
        </p:blipFill>
        <p:spPr>
          <a:xfrm>
            <a:off x="13168362" y="1500174"/>
            <a:ext cx="304800" cy="304800"/>
          </a:xfrm>
          <a:prstGeom prst="rect">
            <a:avLst/>
          </a:prstGeom>
        </p:spPr>
      </p:pic>
      <p:pic>
        <p:nvPicPr>
          <p:cNvPr id="11" name="Рисунок 10" descr="window0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09984" y="714356"/>
            <a:ext cx="2437385" cy="2428892"/>
          </a:xfrm>
          <a:prstGeom prst="rect">
            <a:avLst/>
          </a:prstGeom>
        </p:spPr>
      </p:pic>
      <p:pic>
        <p:nvPicPr>
          <p:cNvPr id="12" name="Рисунок 11" descr="book-0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10644" y="1285860"/>
            <a:ext cx="3101723" cy="1643074"/>
          </a:xfrm>
          <a:prstGeom prst="rect">
            <a:avLst/>
          </a:prstGeom>
        </p:spPr>
      </p:pic>
      <p:pic>
        <p:nvPicPr>
          <p:cNvPr id="13" name="Рисунок 12" descr="ruler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10314" y="857232"/>
            <a:ext cx="2214578" cy="2302326"/>
          </a:xfrm>
          <a:prstGeom prst="rect">
            <a:avLst/>
          </a:prstGeom>
        </p:spPr>
      </p:pic>
      <p:pic>
        <p:nvPicPr>
          <p:cNvPr id="14" name="Рисунок 13" descr="klassenzimme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0960" y="500042"/>
            <a:ext cx="3179570" cy="2857496"/>
          </a:xfrm>
          <a:prstGeom prst="rect">
            <a:avLst/>
          </a:prstGeom>
        </p:spPr>
      </p:pic>
      <p:pic>
        <p:nvPicPr>
          <p:cNvPr id="15" name="Рисунок 14" descr="dnevnik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9588" y="3571876"/>
            <a:ext cx="2391971" cy="250033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67108" y="3714752"/>
            <a:ext cx="215944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 descr="pictur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53190" y="3786190"/>
            <a:ext cx="2533014" cy="2214578"/>
          </a:xfrm>
          <a:prstGeom prst="rect">
            <a:avLst/>
          </a:prstGeom>
        </p:spPr>
      </p:pic>
      <p:pic>
        <p:nvPicPr>
          <p:cNvPr id="18" name="Рисунок 17" descr="shelf0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25024" y="3714752"/>
            <a:ext cx="2242119" cy="2286016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dasFenster0.wav">
            <a:hlinkClick r:id="" action="ppaction://media"/>
          </p:cNvPr>
          <p:cNvPicPr>
            <a:picLocks noRot="1" noChangeAspect="1"/>
          </p:cNvPicPr>
          <p:nvPr>
            <a:wavAudioFile r:embed="rId1" name="dasFenster0.wav"/>
          </p:nvPr>
        </p:nvPicPr>
        <p:blipFill>
          <a:blip r:embed="rId5"/>
          <a:stretch>
            <a:fillRect/>
          </a:stretch>
        </p:blipFill>
        <p:spPr>
          <a:xfrm>
            <a:off x="12668296" y="3214686"/>
            <a:ext cx="304800" cy="304800"/>
          </a:xfrm>
          <a:prstGeom prst="rect">
            <a:avLst/>
          </a:prstGeom>
        </p:spPr>
      </p:pic>
      <p:pic>
        <p:nvPicPr>
          <p:cNvPr id="22" name="Рисунок 21" descr="window0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09984" y="714356"/>
            <a:ext cx="2437385" cy="2428892"/>
          </a:xfrm>
          <a:prstGeom prst="rect">
            <a:avLst/>
          </a:prstGeom>
        </p:spPr>
      </p:pic>
      <p:pic>
        <p:nvPicPr>
          <p:cNvPr id="23" name="Рисунок 22" descr="book-0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10644" y="1285860"/>
            <a:ext cx="3101723" cy="1643074"/>
          </a:xfrm>
          <a:prstGeom prst="rect">
            <a:avLst/>
          </a:prstGeom>
        </p:spPr>
      </p:pic>
      <p:pic>
        <p:nvPicPr>
          <p:cNvPr id="24" name="Рисунок 23" descr="ruler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10314" y="857232"/>
            <a:ext cx="2214578" cy="2302326"/>
          </a:xfrm>
          <a:prstGeom prst="rect">
            <a:avLst/>
          </a:prstGeom>
        </p:spPr>
      </p:pic>
      <p:pic>
        <p:nvPicPr>
          <p:cNvPr id="25" name="Рисунок 24" descr="klassenzimme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0960" y="500042"/>
            <a:ext cx="3179570" cy="2857496"/>
          </a:xfrm>
          <a:prstGeom prst="rect">
            <a:avLst/>
          </a:prstGeom>
        </p:spPr>
      </p:pic>
      <p:pic>
        <p:nvPicPr>
          <p:cNvPr id="26" name="Рисунок 25" descr="dnevnik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9588" y="3571876"/>
            <a:ext cx="2391971" cy="2500330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67108" y="3714752"/>
            <a:ext cx="215944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Рисунок 27" descr="pictur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53190" y="3786190"/>
            <a:ext cx="2533014" cy="2214578"/>
          </a:xfrm>
          <a:prstGeom prst="rect">
            <a:avLst/>
          </a:prstGeom>
        </p:spPr>
      </p:pic>
      <p:pic>
        <p:nvPicPr>
          <p:cNvPr id="29" name="Рисунок 28" descr="shelf0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25024" y="3714752"/>
            <a:ext cx="2242119" cy="2286016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asHeft.wav">
            <a:hlinkClick r:id="" action="ppaction://media"/>
          </p:cNvPr>
          <p:cNvPicPr>
            <a:picLocks noRot="1" noChangeAspect="1"/>
          </p:cNvPicPr>
          <p:nvPr>
            <a:wavAudioFile r:embed="rId1" name="dasHeft.wav"/>
          </p:nvPr>
        </p:nvPicPr>
        <p:blipFill>
          <a:blip r:embed="rId5"/>
          <a:stretch>
            <a:fillRect/>
          </a:stretch>
        </p:blipFill>
        <p:spPr>
          <a:xfrm>
            <a:off x="12739734" y="3214686"/>
            <a:ext cx="304800" cy="304800"/>
          </a:xfrm>
          <a:prstGeom prst="rect">
            <a:avLst/>
          </a:prstGeom>
        </p:spPr>
      </p:pic>
      <p:pic>
        <p:nvPicPr>
          <p:cNvPr id="12" name="Рисунок 11" descr="window0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09984" y="714356"/>
            <a:ext cx="2437385" cy="2428892"/>
          </a:xfrm>
          <a:prstGeom prst="rect">
            <a:avLst/>
          </a:prstGeom>
        </p:spPr>
      </p:pic>
      <p:pic>
        <p:nvPicPr>
          <p:cNvPr id="13" name="Рисунок 12" descr="book-0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10644" y="1285860"/>
            <a:ext cx="3101723" cy="1643074"/>
          </a:xfrm>
          <a:prstGeom prst="rect">
            <a:avLst/>
          </a:prstGeom>
        </p:spPr>
      </p:pic>
      <p:pic>
        <p:nvPicPr>
          <p:cNvPr id="14" name="Рисунок 13" descr="ruler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10314" y="857232"/>
            <a:ext cx="2214578" cy="2302326"/>
          </a:xfrm>
          <a:prstGeom prst="rect">
            <a:avLst/>
          </a:prstGeom>
        </p:spPr>
      </p:pic>
      <p:pic>
        <p:nvPicPr>
          <p:cNvPr id="15" name="Рисунок 14" descr="klassenzimme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0960" y="500042"/>
            <a:ext cx="3179570" cy="2857496"/>
          </a:xfrm>
          <a:prstGeom prst="rect">
            <a:avLst/>
          </a:prstGeom>
        </p:spPr>
      </p:pic>
      <p:pic>
        <p:nvPicPr>
          <p:cNvPr id="16" name="Рисунок 15" descr="dnevnik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9588" y="3571876"/>
            <a:ext cx="2391971" cy="250033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67108" y="3714752"/>
            <a:ext cx="215944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Рисунок 17" descr="pictur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53190" y="3786190"/>
            <a:ext cx="2533014" cy="2214578"/>
          </a:xfrm>
          <a:prstGeom prst="rect">
            <a:avLst/>
          </a:prstGeom>
        </p:spPr>
      </p:pic>
      <p:pic>
        <p:nvPicPr>
          <p:cNvPr id="19" name="Рисунок 18" descr="shelf0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25024" y="3714752"/>
            <a:ext cx="2242119" cy="2286016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 Klassenzimmer.wav">
            <a:hlinkClick r:id="" action="ppaction://media"/>
          </p:cNvPr>
          <p:cNvPicPr>
            <a:picLocks noRot="1" noChangeAspect="1"/>
          </p:cNvPicPr>
          <p:nvPr>
            <a:wavAudioFile r:embed="rId1" name="das Klassenzimmer.wav"/>
          </p:nvPr>
        </p:nvPicPr>
        <p:blipFill>
          <a:blip r:embed="rId5"/>
          <a:stretch>
            <a:fillRect/>
          </a:stretch>
        </p:blipFill>
        <p:spPr>
          <a:xfrm>
            <a:off x="12811172" y="2500306"/>
            <a:ext cx="304800" cy="304800"/>
          </a:xfrm>
          <a:prstGeom prst="rect">
            <a:avLst/>
          </a:prstGeom>
        </p:spPr>
      </p:pic>
      <p:pic>
        <p:nvPicPr>
          <p:cNvPr id="19" name="Рисунок 18" descr="window0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09984" y="714356"/>
            <a:ext cx="2437385" cy="2428892"/>
          </a:xfrm>
          <a:prstGeom prst="rect">
            <a:avLst/>
          </a:prstGeom>
        </p:spPr>
      </p:pic>
      <p:pic>
        <p:nvPicPr>
          <p:cNvPr id="20" name="Рисунок 19" descr="book-0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10644" y="1285860"/>
            <a:ext cx="3101723" cy="1643074"/>
          </a:xfrm>
          <a:prstGeom prst="rect">
            <a:avLst/>
          </a:prstGeom>
        </p:spPr>
      </p:pic>
      <p:pic>
        <p:nvPicPr>
          <p:cNvPr id="22" name="Рисунок 21" descr="ruler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10314" y="857232"/>
            <a:ext cx="2214578" cy="2302326"/>
          </a:xfrm>
          <a:prstGeom prst="rect">
            <a:avLst/>
          </a:prstGeom>
        </p:spPr>
      </p:pic>
      <p:pic>
        <p:nvPicPr>
          <p:cNvPr id="23" name="Рисунок 22" descr="klassenzimme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0960" y="500042"/>
            <a:ext cx="3179570" cy="2857496"/>
          </a:xfrm>
          <a:prstGeom prst="rect">
            <a:avLst/>
          </a:prstGeom>
        </p:spPr>
      </p:pic>
      <p:pic>
        <p:nvPicPr>
          <p:cNvPr id="24" name="Рисунок 23" descr="dnevnik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9588" y="3571876"/>
            <a:ext cx="2391971" cy="250033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67108" y="3714752"/>
            <a:ext cx="215944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Рисунок 25" descr="pictur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53190" y="3786190"/>
            <a:ext cx="2533014" cy="2214578"/>
          </a:xfrm>
          <a:prstGeom prst="rect">
            <a:avLst/>
          </a:prstGeom>
        </p:spPr>
      </p:pic>
      <p:pic>
        <p:nvPicPr>
          <p:cNvPr id="27" name="Рисунок 26" descr="shelf0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25024" y="3714752"/>
            <a:ext cx="2242119" cy="2286016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Tagebuch.wav">
            <a:hlinkClick r:id="" action="ppaction://media"/>
          </p:cNvPr>
          <p:cNvPicPr>
            <a:picLocks noRot="1" noChangeAspect="1"/>
          </p:cNvPicPr>
          <p:nvPr>
            <a:wavAudioFile r:embed="rId1" name="dasTagebuch.wav"/>
          </p:nvPr>
        </p:nvPicPr>
        <p:blipFill>
          <a:blip r:embed="rId5"/>
          <a:stretch>
            <a:fillRect/>
          </a:stretch>
        </p:blipFill>
        <p:spPr>
          <a:xfrm>
            <a:off x="12739734" y="1500174"/>
            <a:ext cx="304800" cy="304800"/>
          </a:xfrm>
          <a:prstGeom prst="rect">
            <a:avLst/>
          </a:prstGeom>
        </p:spPr>
      </p:pic>
      <p:pic>
        <p:nvPicPr>
          <p:cNvPr id="11" name="Рисунок 10" descr="window0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09984" y="714356"/>
            <a:ext cx="2437385" cy="2428892"/>
          </a:xfrm>
          <a:prstGeom prst="rect">
            <a:avLst/>
          </a:prstGeom>
        </p:spPr>
      </p:pic>
      <p:pic>
        <p:nvPicPr>
          <p:cNvPr id="12" name="Рисунок 11" descr="book-0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10644" y="1285860"/>
            <a:ext cx="3101723" cy="1643074"/>
          </a:xfrm>
          <a:prstGeom prst="rect">
            <a:avLst/>
          </a:prstGeom>
        </p:spPr>
      </p:pic>
      <p:pic>
        <p:nvPicPr>
          <p:cNvPr id="13" name="Рисунок 12" descr="ruler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10314" y="857232"/>
            <a:ext cx="2214578" cy="2302326"/>
          </a:xfrm>
          <a:prstGeom prst="rect">
            <a:avLst/>
          </a:prstGeom>
        </p:spPr>
      </p:pic>
      <p:pic>
        <p:nvPicPr>
          <p:cNvPr id="14" name="Рисунок 13" descr="klassenzimme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0960" y="500042"/>
            <a:ext cx="3179570" cy="2857496"/>
          </a:xfrm>
          <a:prstGeom prst="rect">
            <a:avLst/>
          </a:prstGeom>
        </p:spPr>
      </p:pic>
      <p:pic>
        <p:nvPicPr>
          <p:cNvPr id="15" name="Рисунок 14" descr="dnevnik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9588" y="3571876"/>
            <a:ext cx="2391971" cy="250033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67108" y="3714752"/>
            <a:ext cx="215944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 descr="pictur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53190" y="3786190"/>
            <a:ext cx="2533014" cy="2214578"/>
          </a:xfrm>
          <a:prstGeom prst="rect">
            <a:avLst/>
          </a:prstGeom>
        </p:spPr>
      </p:pic>
      <p:pic>
        <p:nvPicPr>
          <p:cNvPr id="18" name="Рисунок 17" descr="shelf0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25024" y="3714752"/>
            <a:ext cx="2242119" cy="2286016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Regal.wav">
            <a:hlinkClick r:id="" action="ppaction://media"/>
          </p:cNvPr>
          <p:cNvPicPr>
            <a:picLocks noRot="1" noChangeAspect="1"/>
          </p:cNvPicPr>
          <p:nvPr>
            <a:wavAudioFile r:embed="rId1" name="dasRegal.wav"/>
          </p:nvPr>
        </p:nvPicPr>
        <p:blipFill>
          <a:blip r:embed="rId5"/>
          <a:stretch>
            <a:fillRect/>
          </a:stretch>
        </p:blipFill>
        <p:spPr>
          <a:xfrm>
            <a:off x="13025486" y="2786058"/>
            <a:ext cx="304800" cy="304800"/>
          </a:xfrm>
          <a:prstGeom prst="rect">
            <a:avLst/>
          </a:prstGeom>
        </p:spPr>
      </p:pic>
      <p:pic>
        <p:nvPicPr>
          <p:cNvPr id="11" name="Рисунок 10" descr="window0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09984" y="714356"/>
            <a:ext cx="2437385" cy="2428892"/>
          </a:xfrm>
          <a:prstGeom prst="rect">
            <a:avLst/>
          </a:prstGeom>
        </p:spPr>
      </p:pic>
      <p:pic>
        <p:nvPicPr>
          <p:cNvPr id="12" name="Рисунок 11" descr="book-0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10644" y="1285860"/>
            <a:ext cx="3101723" cy="1643074"/>
          </a:xfrm>
          <a:prstGeom prst="rect">
            <a:avLst/>
          </a:prstGeom>
        </p:spPr>
      </p:pic>
      <p:pic>
        <p:nvPicPr>
          <p:cNvPr id="13" name="Рисунок 12" descr="ruler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10314" y="857232"/>
            <a:ext cx="2214578" cy="2302326"/>
          </a:xfrm>
          <a:prstGeom prst="rect">
            <a:avLst/>
          </a:prstGeom>
        </p:spPr>
      </p:pic>
      <p:pic>
        <p:nvPicPr>
          <p:cNvPr id="14" name="Рисунок 13" descr="klassenzimme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0960" y="500042"/>
            <a:ext cx="3179570" cy="2857496"/>
          </a:xfrm>
          <a:prstGeom prst="rect">
            <a:avLst/>
          </a:prstGeom>
        </p:spPr>
      </p:pic>
      <p:pic>
        <p:nvPicPr>
          <p:cNvPr id="15" name="Рисунок 14" descr="dnevnik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9588" y="3571876"/>
            <a:ext cx="2391971" cy="250033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67108" y="3714752"/>
            <a:ext cx="215944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 descr="pictur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53190" y="3786190"/>
            <a:ext cx="2533014" cy="2214578"/>
          </a:xfrm>
          <a:prstGeom prst="rect">
            <a:avLst/>
          </a:prstGeom>
        </p:spPr>
      </p:pic>
      <p:pic>
        <p:nvPicPr>
          <p:cNvPr id="18" name="Рисунок 17" descr="shelf0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25024" y="3714752"/>
            <a:ext cx="2242119" cy="2286016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 Buch.wav">
            <a:hlinkClick r:id="" action="ppaction://media"/>
          </p:cNvPr>
          <p:cNvPicPr>
            <a:picLocks noRot="1" noChangeAspect="1"/>
          </p:cNvPicPr>
          <p:nvPr>
            <a:wavAudioFile r:embed="rId1" name="das Buch.wav"/>
          </p:nvPr>
        </p:nvPicPr>
        <p:blipFill>
          <a:blip r:embed="rId5"/>
          <a:stretch>
            <a:fillRect/>
          </a:stretch>
        </p:blipFill>
        <p:spPr>
          <a:xfrm>
            <a:off x="12525420" y="2500306"/>
            <a:ext cx="304800" cy="304800"/>
          </a:xfrm>
          <a:prstGeom prst="rect">
            <a:avLst/>
          </a:prstGeom>
        </p:spPr>
      </p:pic>
      <p:pic>
        <p:nvPicPr>
          <p:cNvPr id="19" name="Рисунок 18" descr="window0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09984" y="714356"/>
            <a:ext cx="2437385" cy="2428892"/>
          </a:xfrm>
          <a:prstGeom prst="rect">
            <a:avLst/>
          </a:prstGeom>
        </p:spPr>
      </p:pic>
      <p:pic>
        <p:nvPicPr>
          <p:cNvPr id="20" name="Рисунок 19" descr="book-0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10644" y="1285860"/>
            <a:ext cx="3101723" cy="1643074"/>
          </a:xfrm>
          <a:prstGeom prst="rect">
            <a:avLst/>
          </a:prstGeom>
        </p:spPr>
      </p:pic>
      <p:pic>
        <p:nvPicPr>
          <p:cNvPr id="22" name="Рисунок 21" descr="ruler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10314" y="857232"/>
            <a:ext cx="2214578" cy="2302326"/>
          </a:xfrm>
          <a:prstGeom prst="rect">
            <a:avLst/>
          </a:prstGeom>
        </p:spPr>
      </p:pic>
      <p:pic>
        <p:nvPicPr>
          <p:cNvPr id="23" name="Рисунок 22" descr="klassenzimme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0960" y="500042"/>
            <a:ext cx="3179570" cy="2857496"/>
          </a:xfrm>
          <a:prstGeom prst="rect">
            <a:avLst/>
          </a:prstGeom>
        </p:spPr>
      </p:pic>
      <p:pic>
        <p:nvPicPr>
          <p:cNvPr id="24" name="Рисунок 23" descr="dnevnik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9588" y="3571876"/>
            <a:ext cx="2391971" cy="250033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67108" y="3714752"/>
            <a:ext cx="215944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Рисунок 25" descr="pictur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53190" y="3786190"/>
            <a:ext cx="2533014" cy="2214578"/>
          </a:xfrm>
          <a:prstGeom prst="rect">
            <a:avLst/>
          </a:prstGeom>
        </p:spPr>
      </p:pic>
      <p:pic>
        <p:nvPicPr>
          <p:cNvPr id="27" name="Рисунок 26" descr="shelf0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25024" y="3714752"/>
            <a:ext cx="2242119" cy="2286016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das_Lineal.wav">
            <a:hlinkClick r:id="" action="ppaction://media"/>
          </p:cNvPr>
          <p:cNvPicPr>
            <a:picLocks noRot="1" noChangeAspect="1"/>
          </p:cNvPicPr>
          <p:nvPr>
            <a:wavAudioFile r:embed="rId1" name="das_Lineal.wav"/>
          </p:nvPr>
        </p:nvPicPr>
        <p:blipFill>
          <a:blip r:embed="rId5"/>
          <a:stretch>
            <a:fillRect/>
          </a:stretch>
        </p:blipFill>
        <p:spPr>
          <a:xfrm>
            <a:off x="12882610" y="2928934"/>
            <a:ext cx="304800" cy="304800"/>
          </a:xfrm>
          <a:prstGeom prst="rect">
            <a:avLst/>
          </a:prstGeom>
        </p:spPr>
      </p:pic>
      <p:pic>
        <p:nvPicPr>
          <p:cNvPr id="20" name="Рисунок 19" descr="window0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09984" y="714356"/>
            <a:ext cx="2437385" cy="2428892"/>
          </a:xfrm>
          <a:prstGeom prst="rect">
            <a:avLst/>
          </a:prstGeom>
        </p:spPr>
      </p:pic>
      <p:pic>
        <p:nvPicPr>
          <p:cNvPr id="22" name="Рисунок 21" descr="book-0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10644" y="1285860"/>
            <a:ext cx="3101723" cy="1643074"/>
          </a:xfrm>
          <a:prstGeom prst="rect">
            <a:avLst/>
          </a:prstGeom>
        </p:spPr>
      </p:pic>
      <p:pic>
        <p:nvPicPr>
          <p:cNvPr id="23" name="Рисунок 22" descr="ruler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10314" y="857232"/>
            <a:ext cx="2214578" cy="2302326"/>
          </a:xfrm>
          <a:prstGeom prst="rect">
            <a:avLst/>
          </a:prstGeom>
        </p:spPr>
      </p:pic>
      <p:pic>
        <p:nvPicPr>
          <p:cNvPr id="24" name="Рисунок 23" descr="klassenzimme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0960" y="500042"/>
            <a:ext cx="3179570" cy="2857496"/>
          </a:xfrm>
          <a:prstGeom prst="rect">
            <a:avLst/>
          </a:prstGeom>
        </p:spPr>
      </p:pic>
      <p:pic>
        <p:nvPicPr>
          <p:cNvPr id="25" name="Рисунок 24" descr="dnevnik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9588" y="3571876"/>
            <a:ext cx="2391971" cy="250033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67108" y="3714752"/>
            <a:ext cx="215944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Рисунок 26" descr="pictur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53190" y="3786190"/>
            <a:ext cx="2533014" cy="2214578"/>
          </a:xfrm>
          <a:prstGeom prst="rect">
            <a:avLst/>
          </a:prstGeom>
        </p:spPr>
      </p:pic>
      <p:pic>
        <p:nvPicPr>
          <p:cNvPr id="28" name="Рисунок 27" descr="shelf0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25024" y="3714752"/>
            <a:ext cx="2242119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2358172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ru-RU" altLang="ru-RU" sz="9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пропало?</a:t>
            </a:r>
            <a:endParaRPr lang="en-US" altLang="ru-RU" sz="96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Штриховая стрелка вправо 2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window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84" y="714356"/>
            <a:ext cx="2437385" cy="2428892"/>
          </a:xfrm>
          <a:prstGeom prst="rect">
            <a:avLst/>
          </a:prstGeom>
        </p:spPr>
      </p:pic>
      <p:pic>
        <p:nvPicPr>
          <p:cNvPr id="33" name="Рисунок 32" descr="book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0644" y="1285860"/>
            <a:ext cx="3101723" cy="1643074"/>
          </a:xfrm>
          <a:prstGeom prst="rect">
            <a:avLst/>
          </a:prstGeom>
        </p:spPr>
      </p:pic>
      <p:pic>
        <p:nvPicPr>
          <p:cNvPr id="36" name="Рисунок 35" descr="ruler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0314" y="857232"/>
            <a:ext cx="2214578" cy="2302326"/>
          </a:xfrm>
          <a:prstGeom prst="rect">
            <a:avLst/>
          </a:prstGeom>
        </p:spPr>
      </p:pic>
      <p:pic>
        <p:nvPicPr>
          <p:cNvPr id="39" name="Рисунок 38" descr="klassenzimm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60" y="500042"/>
            <a:ext cx="3179570" cy="2857496"/>
          </a:xfrm>
          <a:prstGeom prst="rect">
            <a:avLst/>
          </a:prstGeom>
        </p:spPr>
      </p:pic>
      <p:pic>
        <p:nvPicPr>
          <p:cNvPr id="32" name="Рисунок 31" descr="dnevnik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9588" y="3571876"/>
            <a:ext cx="2391971" cy="2500330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7108" y="3714752"/>
            <a:ext cx="215944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Рисунок 49" descr="pictur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3190" y="3786190"/>
            <a:ext cx="2533014" cy="2214578"/>
          </a:xfrm>
          <a:prstGeom prst="rect">
            <a:avLst/>
          </a:prstGeom>
        </p:spPr>
      </p:pic>
      <p:pic>
        <p:nvPicPr>
          <p:cNvPr id="51" name="Рисунок 50" descr="shelf0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25024" y="3714752"/>
            <a:ext cx="2242119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window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84" y="714356"/>
            <a:ext cx="2437385" cy="2428892"/>
          </a:xfrm>
          <a:prstGeom prst="rect">
            <a:avLst/>
          </a:prstGeom>
        </p:spPr>
      </p:pic>
      <p:pic>
        <p:nvPicPr>
          <p:cNvPr id="33" name="Рисунок 32" descr="book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0644" y="1285860"/>
            <a:ext cx="3101723" cy="1643074"/>
          </a:xfrm>
          <a:prstGeom prst="rect">
            <a:avLst/>
          </a:prstGeom>
        </p:spPr>
      </p:pic>
      <p:pic>
        <p:nvPicPr>
          <p:cNvPr id="36" name="Рисунок 35" descr="ruler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0314" y="857232"/>
            <a:ext cx="2214578" cy="2302326"/>
          </a:xfrm>
          <a:prstGeom prst="rect">
            <a:avLst/>
          </a:prstGeom>
        </p:spPr>
      </p:pic>
      <p:pic>
        <p:nvPicPr>
          <p:cNvPr id="39" name="Рисунок 38" descr="klassenzimm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60" y="500042"/>
            <a:ext cx="3179570" cy="2857496"/>
          </a:xfrm>
          <a:prstGeom prst="rect">
            <a:avLst/>
          </a:prstGeom>
        </p:spPr>
      </p:pic>
      <p:pic>
        <p:nvPicPr>
          <p:cNvPr id="32" name="Рисунок 31" descr="dnevnik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9588" y="3571876"/>
            <a:ext cx="2391971" cy="2500330"/>
          </a:xfrm>
          <a:prstGeom prst="rect">
            <a:avLst/>
          </a:prstGeom>
        </p:spPr>
      </p:pic>
      <p:pic>
        <p:nvPicPr>
          <p:cNvPr id="50" name="Рисунок 49" descr="pictu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53190" y="3786190"/>
            <a:ext cx="2533014" cy="2214578"/>
          </a:xfrm>
          <a:prstGeom prst="rect">
            <a:avLst/>
          </a:prstGeom>
        </p:spPr>
      </p:pic>
      <p:pic>
        <p:nvPicPr>
          <p:cNvPr id="51" name="Рисунок 50" descr="shelf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25024" y="3714752"/>
            <a:ext cx="2242119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Heft.wav">
            <a:hlinkClick r:id="" action="ppaction://media"/>
          </p:cNvPr>
          <p:cNvPicPr>
            <a:picLocks noRot="1" noChangeAspect="1"/>
          </p:cNvPicPr>
          <p:nvPr>
            <a:wavAudioFile r:embed="rId1" name="dasHeft.wav"/>
          </p:nvPr>
        </p:nvPicPr>
        <p:blipFill>
          <a:blip r:embed="rId3"/>
          <a:stretch>
            <a:fillRect/>
          </a:stretch>
        </p:blipFill>
        <p:spPr>
          <a:xfrm>
            <a:off x="12811172" y="1500174"/>
            <a:ext cx="304800" cy="3048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108" y="3714752"/>
            <a:ext cx="215944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window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84" y="714356"/>
            <a:ext cx="2437385" cy="2428892"/>
          </a:xfrm>
          <a:prstGeom prst="rect">
            <a:avLst/>
          </a:prstGeom>
        </p:spPr>
      </p:pic>
      <p:pic>
        <p:nvPicPr>
          <p:cNvPr id="33" name="Рисунок 32" descr="book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0644" y="1285860"/>
            <a:ext cx="3101723" cy="1643074"/>
          </a:xfrm>
          <a:prstGeom prst="rect">
            <a:avLst/>
          </a:prstGeom>
        </p:spPr>
      </p:pic>
      <p:pic>
        <p:nvPicPr>
          <p:cNvPr id="36" name="Рисунок 35" descr="ruler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0314" y="857232"/>
            <a:ext cx="2214578" cy="2302326"/>
          </a:xfrm>
          <a:prstGeom prst="rect">
            <a:avLst/>
          </a:prstGeom>
        </p:spPr>
      </p:pic>
      <p:pic>
        <p:nvPicPr>
          <p:cNvPr id="39" name="Рисунок 38" descr="klassenzimm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60" y="500042"/>
            <a:ext cx="3179570" cy="2857496"/>
          </a:xfrm>
          <a:prstGeom prst="rect">
            <a:avLst/>
          </a:prstGeom>
        </p:spPr>
      </p:pic>
      <p:pic>
        <p:nvPicPr>
          <p:cNvPr id="32" name="Рисунок 31" descr="dnevnik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9588" y="3571876"/>
            <a:ext cx="2391971" cy="2500330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7108" y="3714752"/>
            <a:ext cx="215944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Рисунок 49" descr="pictur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3190" y="3786190"/>
            <a:ext cx="2533014" cy="2214578"/>
          </a:xfrm>
          <a:prstGeom prst="rect">
            <a:avLst/>
          </a:prstGeom>
        </p:spPr>
      </p:pic>
      <p:pic>
        <p:nvPicPr>
          <p:cNvPr id="51" name="Рисунок 50" descr="shelf0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25024" y="3714752"/>
            <a:ext cx="2242119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book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0644" y="1285860"/>
            <a:ext cx="3101723" cy="1643074"/>
          </a:xfrm>
          <a:prstGeom prst="rect">
            <a:avLst/>
          </a:prstGeom>
        </p:spPr>
      </p:pic>
      <p:pic>
        <p:nvPicPr>
          <p:cNvPr id="36" name="Рисунок 35" descr="ruler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0314" y="857232"/>
            <a:ext cx="2214578" cy="2302326"/>
          </a:xfrm>
          <a:prstGeom prst="rect">
            <a:avLst/>
          </a:prstGeom>
        </p:spPr>
      </p:pic>
      <p:pic>
        <p:nvPicPr>
          <p:cNvPr id="39" name="Рисунок 38" descr="klassenzimm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960" y="500042"/>
            <a:ext cx="3179570" cy="2857496"/>
          </a:xfrm>
          <a:prstGeom prst="rect">
            <a:avLst/>
          </a:prstGeom>
        </p:spPr>
      </p:pic>
      <p:pic>
        <p:nvPicPr>
          <p:cNvPr id="32" name="Рисунок 31" descr="dnevnik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9588" y="3571876"/>
            <a:ext cx="2391971" cy="2500330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7108" y="3714752"/>
            <a:ext cx="215944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Рисунок 49" descr="pictu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53190" y="3786190"/>
            <a:ext cx="2533014" cy="2214578"/>
          </a:xfrm>
          <a:prstGeom prst="rect">
            <a:avLst/>
          </a:prstGeom>
        </p:spPr>
      </p:pic>
      <p:pic>
        <p:nvPicPr>
          <p:cNvPr id="51" name="Рисунок 50" descr="shelf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25024" y="3714752"/>
            <a:ext cx="2242119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2d52845e5b082d44a52e9d6f6e53d686b4aa3c0"/>
  <p:tag name="ISPRING_RESOURCE_PATHS_HASH" val="64684ee99a87c5bd9f8bd233490548e9633c668"/>
  <p:tag name="ISPRING_RESOURCE_PATHS_HASH_PRESENTER" val="4578fe84aca7f92454ab1d35ab2fea6e8237d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3680</TotalTime>
  <Words>60</Words>
  <Application>Microsoft Office PowerPoint</Application>
  <PresentationFormat>Произвольный</PresentationFormat>
  <Paragraphs>23</Paragraphs>
  <Slides>37</Slides>
  <Notes>0</Notes>
  <HiddenSlides>0</HiddenSlides>
  <MMClips>16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761</cp:revision>
  <dcterms:created xsi:type="dcterms:W3CDTF">2011-12-20T18:06:18Z</dcterms:created>
  <dcterms:modified xsi:type="dcterms:W3CDTF">2022-06-27T11:04:11Z</dcterms:modified>
</cp:coreProperties>
</file>